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1674138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60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70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58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41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3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69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74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44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44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85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29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2B8F-AFCF-4FB3-A6E1-CCFBC28862C6}" type="datetimeFigureOut">
              <a:rPr lang="es-ES" smtClean="0"/>
              <a:t>10/12/2025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33C0-57C2-4E42-9C83-FB2D0272D4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21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358094-AE9E-E74C-8332-C0A80AA3B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7" y="0"/>
            <a:ext cx="10620892" cy="12192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04 Pista 4">
            <a:hlinkClick r:id="" action="ppaction://media"/>
            <a:extLst>
              <a:ext uri="{FF2B5EF4-FFF2-40B4-BE49-F238E27FC236}">
                <a16:creationId xmlns:a16="http://schemas.microsoft.com/office/drawing/2014/main" id="{344B5562-3A74-89E3-4F86-FAFD3DBC1D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163" end="100198.28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5263" y="10884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8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split orient="vert"/>
      </p:transition>
    </mc:Choice>
    <mc:Fallback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</TotalTime>
  <Words>0</Words>
  <Application>Microsoft Office PowerPoint</Application>
  <PresentationFormat>Personalizado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Mision Marial</dc:creator>
  <cp:lastModifiedBy>Mision Marial</cp:lastModifiedBy>
  <cp:revision>2</cp:revision>
  <dcterms:created xsi:type="dcterms:W3CDTF">2025-11-19T16:36:17Z</dcterms:created>
  <dcterms:modified xsi:type="dcterms:W3CDTF">2025-12-10T14:38:35Z</dcterms:modified>
</cp:coreProperties>
</file>